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481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36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285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328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111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001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653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25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537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0162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749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FF233-F3D7-4A66-9DBA-F7829DE950CA}" type="datetimeFigureOut">
              <a:rPr lang="nb-NO" smtClean="0"/>
              <a:t>26.03.2019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1F9F0-4446-41D7-AB85-07C750D4502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1543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accent1">
                    <a:lumMod val="75000"/>
                  </a:schemeClr>
                </a:solidFill>
              </a:rPr>
              <a:t>Fargelegg symmetrier</a:t>
            </a:r>
            <a:endParaRPr lang="nb-NO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lassholder for innhold 10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63426" y="1825625"/>
            <a:ext cx="5131147" cy="4351338"/>
          </a:xfrm>
          <a:prstGeom prst="rect">
            <a:avLst/>
          </a:prstGeom>
        </p:spPr>
      </p:pic>
      <p:pic>
        <p:nvPicPr>
          <p:cNvPr id="12" name="Plassholder for innhold 11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607352" y="1825625"/>
            <a:ext cx="4311295" cy="4351338"/>
          </a:xfrm>
          <a:prstGeom prst="rect">
            <a:avLst/>
          </a:prstGeom>
        </p:spPr>
      </p:pic>
      <p:sp>
        <p:nvSpPr>
          <p:cNvPr id="13" name="TekstSylinder 12"/>
          <p:cNvSpPr txBox="1"/>
          <p:nvPr/>
        </p:nvSpPr>
        <p:spPr>
          <a:xfrm flipH="1">
            <a:off x="1038495" y="6426926"/>
            <a:ext cx="842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Figur 2</a:t>
            </a:r>
            <a:endParaRPr lang="nb-NO" dirty="0">
              <a:solidFill>
                <a:srgbClr val="FF0000"/>
              </a:solidFill>
            </a:endParaRPr>
          </a:p>
        </p:txBody>
      </p:sp>
      <p:sp>
        <p:nvSpPr>
          <p:cNvPr id="14" name="TekstSylinder 13"/>
          <p:cNvSpPr txBox="1"/>
          <p:nvPr/>
        </p:nvSpPr>
        <p:spPr>
          <a:xfrm>
            <a:off x="6740434" y="6426926"/>
            <a:ext cx="124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>
                <a:solidFill>
                  <a:srgbClr val="FF0000"/>
                </a:solidFill>
              </a:rPr>
              <a:t>Figur 1</a:t>
            </a:r>
            <a:endParaRPr lang="nb-N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022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Office-tema</vt:lpstr>
      <vt:lpstr>Fargelegg symmetrier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Fargelegg symmetrier</dc:title>
  <dc:creator>Anne-Mari Jensen</dc:creator>
  <cp:lastModifiedBy>Anne-Mari Jensen</cp:lastModifiedBy>
  <cp:revision>1</cp:revision>
  <dcterms:created xsi:type="dcterms:W3CDTF">2019-03-26T19:06:14Z</dcterms:created>
  <dcterms:modified xsi:type="dcterms:W3CDTF">2019-03-26T19:07:20Z</dcterms:modified>
</cp:coreProperties>
</file>