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CC"/>
    <a:srgbClr val="FFCC66"/>
    <a:srgbClr val="FF9933"/>
    <a:srgbClr val="99CCFF"/>
    <a:srgbClr val="9999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DCA67-C205-7448-9631-B2B404F83F28}" v="1" dt="2023-03-28T12:34:43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ald André Øye Sande" userId="17e9bbf3-03db-4f88-823c-c6fef9b70386" providerId="ADAL" clId="{112DCA67-C205-7448-9631-B2B404F83F28}"/>
    <pc:docChg chg="custSel modSld">
      <pc:chgData name="Harald André Øye Sande" userId="17e9bbf3-03db-4f88-823c-c6fef9b70386" providerId="ADAL" clId="{112DCA67-C205-7448-9631-B2B404F83F28}" dt="2023-03-28T12:35:34.072" v="16" actId="2711"/>
      <pc:docMkLst>
        <pc:docMk/>
      </pc:docMkLst>
      <pc:sldChg chg="modSp mod">
        <pc:chgData name="Harald André Øye Sande" userId="17e9bbf3-03db-4f88-823c-c6fef9b70386" providerId="ADAL" clId="{112DCA67-C205-7448-9631-B2B404F83F28}" dt="2023-03-28T12:35:34.072" v="16" actId="2711"/>
        <pc:sldMkLst>
          <pc:docMk/>
          <pc:sldMk cId="3523776679" sldId="256"/>
        </pc:sldMkLst>
        <pc:spChg chg="mod">
          <ac:chgData name="Harald André Øye Sande" userId="17e9bbf3-03db-4f88-823c-c6fef9b70386" providerId="ADAL" clId="{112DCA67-C205-7448-9631-B2B404F83F28}" dt="2023-03-28T12:35:34.072" v="16" actId="2711"/>
          <ac:spMkLst>
            <pc:docMk/>
            <pc:sldMk cId="3523776679" sldId="256"/>
            <ac:spMk id="2" creationId="{BD30D86F-381D-08BA-1490-352378DFDB30}"/>
          </ac:spMkLst>
        </pc:spChg>
      </pc:sldChg>
      <pc:sldChg chg="addSp delSp modSp mod setBg">
        <pc:chgData name="Harald André Øye Sande" userId="17e9bbf3-03db-4f88-823c-c6fef9b70386" providerId="ADAL" clId="{112DCA67-C205-7448-9631-B2B404F83F28}" dt="2023-03-28T12:34:50.598" v="9" actId="26606"/>
        <pc:sldMkLst>
          <pc:docMk/>
          <pc:sldMk cId="2256174940" sldId="257"/>
        </pc:sldMkLst>
        <pc:spChg chg="mod ord">
          <ac:chgData name="Harald André Øye Sande" userId="17e9bbf3-03db-4f88-823c-c6fef9b70386" providerId="ADAL" clId="{112DCA67-C205-7448-9631-B2B404F83F28}" dt="2023-03-28T12:34:50.598" v="9" actId="26606"/>
          <ac:spMkLst>
            <pc:docMk/>
            <pc:sldMk cId="2256174940" sldId="257"/>
            <ac:spMk id="3" creationId="{4C3B852A-A053-59E0-2CC1-A7FC766156DA}"/>
          </ac:spMkLst>
        </pc:spChg>
        <pc:spChg chg="mod">
          <ac:chgData name="Harald André Øye Sande" userId="17e9bbf3-03db-4f88-823c-c6fef9b70386" providerId="ADAL" clId="{112DCA67-C205-7448-9631-B2B404F83F28}" dt="2023-03-28T12:34:50.598" v="9" actId="26606"/>
          <ac:spMkLst>
            <pc:docMk/>
            <pc:sldMk cId="2256174940" sldId="257"/>
            <ac:spMk id="5" creationId="{1F5F671B-8AD6-C364-14CF-3F49203FB6C4}"/>
          </ac:spMkLst>
        </pc:spChg>
        <pc:spChg chg="del">
          <ac:chgData name="Harald André Øye Sande" userId="17e9bbf3-03db-4f88-823c-c6fef9b70386" providerId="ADAL" clId="{112DCA67-C205-7448-9631-B2B404F83F28}" dt="2023-03-28T12:32:54.454" v="0" actId="478"/>
          <ac:spMkLst>
            <pc:docMk/>
            <pc:sldMk cId="2256174940" sldId="257"/>
            <ac:spMk id="6" creationId="{071833B9-2B63-8FD5-BB0B-751465447B9F}"/>
          </ac:spMkLst>
        </pc:spChg>
        <pc:spChg chg="add">
          <ac:chgData name="Harald André Øye Sande" userId="17e9bbf3-03db-4f88-823c-c6fef9b70386" providerId="ADAL" clId="{112DCA67-C205-7448-9631-B2B404F83F28}" dt="2023-03-28T12:34:50.598" v="9" actId="26606"/>
          <ac:spMkLst>
            <pc:docMk/>
            <pc:sldMk cId="2256174940" sldId="257"/>
            <ac:spMk id="10" creationId="{F13C74B1-5B17-4795-BED0-7140497B445A}"/>
          </ac:spMkLst>
        </pc:spChg>
        <pc:spChg chg="add">
          <ac:chgData name="Harald André Øye Sande" userId="17e9bbf3-03db-4f88-823c-c6fef9b70386" providerId="ADAL" clId="{112DCA67-C205-7448-9631-B2B404F83F28}" dt="2023-03-28T12:34:50.598" v="9" actId="26606"/>
          <ac:spMkLst>
            <pc:docMk/>
            <pc:sldMk cId="2256174940" sldId="257"/>
            <ac:spMk id="12" creationId="{D4974D33-8DC5-464E-8C6D-BE58F0669C17}"/>
          </ac:spMkLst>
        </pc:spChg>
        <pc:picChg chg="add mod">
          <ac:chgData name="Harald André Øye Sande" userId="17e9bbf3-03db-4f88-823c-c6fef9b70386" providerId="ADAL" clId="{112DCA67-C205-7448-9631-B2B404F83F28}" dt="2023-03-28T12:34:50.598" v="9" actId="26606"/>
          <ac:picMkLst>
            <pc:docMk/>
            <pc:sldMk cId="2256174940" sldId="257"/>
            <ac:picMk id="4" creationId="{5D8EFC13-7729-559C-1E59-0BFAED625C66}"/>
          </ac:picMkLst>
        </pc:picChg>
      </pc:sldChg>
      <pc:sldChg chg="delSp modSp mod delAnim">
        <pc:chgData name="Harald André Øye Sande" userId="17e9bbf3-03db-4f88-823c-c6fef9b70386" providerId="ADAL" clId="{112DCA67-C205-7448-9631-B2B404F83F28}" dt="2023-03-28T12:33:15.613" v="2" actId="478"/>
        <pc:sldMkLst>
          <pc:docMk/>
          <pc:sldMk cId="3433383030" sldId="258"/>
        </pc:sldMkLst>
        <pc:spChg chg="del mod">
          <ac:chgData name="Harald André Øye Sande" userId="17e9bbf3-03db-4f88-823c-c6fef9b70386" providerId="ADAL" clId="{112DCA67-C205-7448-9631-B2B404F83F28}" dt="2023-03-28T12:33:15.613" v="2" actId="478"/>
          <ac:spMkLst>
            <pc:docMk/>
            <pc:sldMk cId="3433383030" sldId="258"/>
            <ac:spMk id="7" creationId="{95AFADEF-8C87-9361-B52E-E93DEDC87005}"/>
          </ac:spMkLst>
        </pc:spChg>
      </pc:sldChg>
      <pc:sldChg chg="delSp modSp mod delAnim">
        <pc:chgData name="Harald André Øye Sande" userId="17e9bbf3-03db-4f88-823c-c6fef9b70386" providerId="ADAL" clId="{112DCA67-C205-7448-9631-B2B404F83F28}" dt="2023-03-28T12:34:35.689" v="4" actId="478"/>
        <pc:sldMkLst>
          <pc:docMk/>
          <pc:sldMk cId="872311747" sldId="267"/>
        </pc:sldMkLst>
        <pc:spChg chg="del mod">
          <ac:chgData name="Harald André Øye Sande" userId="17e9bbf3-03db-4f88-823c-c6fef9b70386" providerId="ADAL" clId="{112DCA67-C205-7448-9631-B2B404F83F28}" dt="2023-03-28T12:34:35.689" v="4" actId="478"/>
          <ac:spMkLst>
            <pc:docMk/>
            <pc:sldMk cId="872311747" sldId="267"/>
            <ac:spMk id="7" creationId="{95AFADEF-8C87-9361-B52E-E93DEDC87005}"/>
          </ac:spMkLst>
        </pc:spChg>
      </pc:sldChg>
    </pc:docChg>
  </pc:docChgLst>
  <pc:docChgLst>
    <pc:chgData name="Kjersti Pleym Spigset" userId="1774d17a-b54f-4103-b544-29cdffb569f3" providerId="ADAL" clId="{C44F7BA3-BD70-491B-83EC-7F2D52B4E047}"/>
    <pc:docChg chg="undo custSel addSld delSld modSld">
      <pc:chgData name="Kjersti Pleym Spigset" userId="1774d17a-b54f-4103-b544-29cdffb569f3" providerId="ADAL" clId="{C44F7BA3-BD70-491B-83EC-7F2D52B4E047}" dt="2022-12-05T13:08:39.877" v="3248" actId="20577"/>
      <pc:docMkLst>
        <pc:docMk/>
      </pc:docMkLst>
      <pc:sldChg chg="addSp delSp modSp mod">
        <pc:chgData name="Kjersti Pleym Spigset" userId="1774d17a-b54f-4103-b544-29cdffb569f3" providerId="ADAL" clId="{C44F7BA3-BD70-491B-83EC-7F2D52B4E047}" dt="2022-12-01T12:18:54.933" v="81" actId="14100"/>
        <pc:sldMkLst>
          <pc:docMk/>
          <pc:sldMk cId="3523776679" sldId="256"/>
        </pc:sldMkLst>
        <pc:spChg chg="mod">
          <ac:chgData name="Kjersti Pleym Spigset" userId="1774d17a-b54f-4103-b544-29cdffb569f3" providerId="ADAL" clId="{C44F7BA3-BD70-491B-83EC-7F2D52B4E047}" dt="2022-12-01T12:18:47.783" v="80" actId="1076"/>
          <ac:spMkLst>
            <pc:docMk/>
            <pc:sldMk cId="3523776679" sldId="256"/>
            <ac:spMk id="2" creationId="{BD30D86F-381D-08BA-1490-352378DFDB30}"/>
          </ac:spMkLst>
        </pc:spChg>
        <pc:spChg chg="del">
          <ac:chgData name="Kjersti Pleym Spigset" userId="1774d17a-b54f-4103-b544-29cdffb569f3" providerId="ADAL" clId="{C44F7BA3-BD70-491B-83EC-7F2D52B4E047}" dt="2022-12-01T12:17:49.977" v="66" actId="478"/>
          <ac:spMkLst>
            <pc:docMk/>
            <pc:sldMk cId="3523776679" sldId="256"/>
            <ac:spMk id="3" creationId="{D5772F73-0899-A956-B700-42F793F4A3F1}"/>
          </ac:spMkLst>
        </pc:spChg>
        <pc:picChg chg="add mod ord modCrop">
          <ac:chgData name="Kjersti Pleym Spigset" userId="1774d17a-b54f-4103-b544-29cdffb569f3" providerId="ADAL" clId="{C44F7BA3-BD70-491B-83EC-7F2D52B4E047}" dt="2022-12-01T12:18:54.933" v="81" actId="14100"/>
          <ac:picMkLst>
            <pc:docMk/>
            <pc:sldMk cId="3523776679" sldId="256"/>
            <ac:picMk id="5" creationId="{7C314890-9984-EDC3-361E-B1BE5B6C01DF}"/>
          </ac:picMkLst>
        </pc:picChg>
      </pc:sldChg>
      <pc:sldChg chg="addSp delSp modSp new mod">
        <pc:chgData name="Kjersti Pleym Spigset" userId="1774d17a-b54f-4103-b544-29cdffb569f3" providerId="ADAL" clId="{C44F7BA3-BD70-491B-83EC-7F2D52B4E047}" dt="2022-12-01T12:21:12.877" v="320" actId="1076"/>
        <pc:sldMkLst>
          <pc:docMk/>
          <pc:sldMk cId="2256174940" sldId="257"/>
        </pc:sldMkLst>
        <pc:spChg chg="del mod">
          <ac:chgData name="Kjersti Pleym Spigset" userId="1774d17a-b54f-4103-b544-29cdffb569f3" providerId="ADAL" clId="{C44F7BA3-BD70-491B-83EC-7F2D52B4E047}" dt="2022-12-01T12:19:33.489" v="144" actId="478"/>
          <ac:spMkLst>
            <pc:docMk/>
            <pc:sldMk cId="2256174940" sldId="257"/>
            <ac:spMk id="2" creationId="{481DE660-9130-DA2A-FE02-1BDE0A7AE4D1}"/>
          </ac:spMkLst>
        </pc:spChg>
        <pc:spChg chg="mod">
          <ac:chgData name="Kjersti Pleym Spigset" userId="1774d17a-b54f-4103-b544-29cdffb569f3" providerId="ADAL" clId="{C44F7BA3-BD70-491B-83EC-7F2D52B4E047}" dt="2022-12-01T12:20:42.859" v="287" actId="948"/>
          <ac:spMkLst>
            <pc:docMk/>
            <pc:sldMk cId="2256174940" sldId="257"/>
            <ac:spMk id="3" creationId="{4C3B852A-A053-59E0-2CC1-A7FC766156DA}"/>
          </ac:spMkLst>
        </pc:spChg>
        <pc:spChg chg="add mod">
          <ac:chgData name="Kjersti Pleym Spigset" userId="1774d17a-b54f-4103-b544-29cdffb569f3" providerId="ADAL" clId="{C44F7BA3-BD70-491B-83EC-7F2D52B4E047}" dt="2022-12-01T12:19:49.249" v="201" actId="20577"/>
          <ac:spMkLst>
            <pc:docMk/>
            <pc:sldMk cId="2256174940" sldId="257"/>
            <ac:spMk id="5" creationId="{1F5F671B-8AD6-C364-14CF-3F49203FB6C4}"/>
          </ac:spMkLst>
        </pc:spChg>
        <pc:spChg chg="add mod">
          <ac:chgData name="Kjersti Pleym Spigset" userId="1774d17a-b54f-4103-b544-29cdffb569f3" providerId="ADAL" clId="{C44F7BA3-BD70-491B-83EC-7F2D52B4E047}" dt="2022-12-01T12:21:12.877" v="320" actId="1076"/>
          <ac:spMkLst>
            <pc:docMk/>
            <pc:sldMk cId="2256174940" sldId="257"/>
            <ac:spMk id="6" creationId="{071833B9-2B63-8FD5-BB0B-751465447B9F}"/>
          </ac:spMkLst>
        </pc:spChg>
      </pc:sldChg>
      <pc:sldChg chg="addSp delSp modSp new mod modAnim">
        <pc:chgData name="Kjersti Pleym Spigset" userId="1774d17a-b54f-4103-b544-29cdffb569f3" providerId="ADAL" clId="{C44F7BA3-BD70-491B-83EC-7F2D52B4E047}" dt="2022-12-05T12:53:07.950" v="2496" actId="20577"/>
        <pc:sldMkLst>
          <pc:docMk/>
          <pc:sldMk cId="3433383030" sldId="258"/>
        </pc:sldMkLst>
        <pc:spChg chg="add mod">
          <ac:chgData name="Kjersti Pleym Spigset" userId="1774d17a-b54f-4103-b544-29cdffb569f3" providerId="ADAL" clId="{C44F7BA3-BD70-491B-83EC-7F2D52B4E047}" dt="2022-12-01T12:22:17.236" v="354" actId="1076"/>
          <ac:spMkLst>
            <pc:docMk/>
            <pc:sldMk cId="3433383030" sldId="258"/>
            <ac:spMk id="2" creationId="{06A1154A-CD36-FAE9-D52A-DF2D007A412E}"/>
          </ac:spMkLst>
        </pc:spChg>
        <pc:spChg chg="add mod">
          <ac:chgData name="Kjersti Pleym Spigset" userId="1774d17a-b54f-4103-b544-29cdffb569f3" providerId="ADAL" clId="{C44F7BA3-BD70-491B-83EC-7F2D52B4E047}" dt="2022-12-01T12:29:29.539" v="727" actId="403"/>
          <ac:spMkLst>
            <pc:docMk/>
            <pc:sldMk cId="3433383030" sldId="258"/>
            <ac:spMk id="3" creationId="{86243756-B3C3-EB76-236D-7A4C2B0110F0}"/>
          </ac:spMkLst>
        </pc:spChg>
        <pc:spChg chg="add mod">
          <ac:chgData name="Kjersti Pleym Spigset" userId="1774d17a-b54f-4103-b544-29cdffb569f3" providerId="ADAL" clId="{C44F7BA3-BD70-491B-83EC-7F2D52B4E047}" dt="2022-12-01T12:28:56.108" v="716" actId="403"/>
          <ac:spMkLst>
            <pc:docMk/>
            <pc:sldMk cId="3433383030" sldId="258"/>
            <ac:spMk id="4" creationId="{B8636B64-6149-9F04-27F1-BF5E428701BF}"/>
          </ac:spMkLst>
        </pc:spChg>
        <pc:spChg chg="add mod">
          <ac:chgData name="Kjersti Pleym Spigset" userId="1774d17a-b54f-4103-b544-29cdffb569f3" providerId="ADAL" clId="{C44F7BA3-BD70-491B-83EC-7F2D52B4E047}" dt="2022-12-05T12:53:07.950" v="2496" actId="20577"/>
          <ac:spMkLst>
            <pc:docMk/>
            <pc:sldMk cId="3433383030" sldId="258"/>
            <ac:spMk id="5" creationId="{4C8E5A93-1E8F-2A69-11E1-C9FBB332A5D3}"/>
          </ac:spMkLst>
        </pc:spChg>
        <pc:spChg chg="add mod">
          <ac:chgData name="Kjersti Pleym Spigset" userId="1774d17a-b54f-4103-b544-29cdffb569f3" providerId="ADAL" clId="{C44F7BA3-BD70-491B-83EC-7F2D52B4E047}" dt="2022-12-01T12:29:14.808" v="722" actId="403"/>
          <ac:spMkLst>
            <pc:docMk/>
            <pc:sldMk cId="3433383030" sldId="258"/>
            <ac:spMk id="6" creationId="{C443C0E5-F623-C692-0EFF-1CBA161E326B}"/>
          </ac:spMkLst>
        </pc:spChg>
        <pc:spChg chg="add mod">
          <ac:chgData name="Kjersti Pleym Spigset" userId="1774d17a-b54f-4103-b544-29cdffb569f3" providerId="ADAL" clId="{C44F7BA3-BD70-491B-83EC-7F2D52B4E047}" dt="2022-12-01T12:33:07.893" v="752" actId="1076"/>
          <ac:spMkLst>
            <pc:docMk/>
            <pc:sldMk cId="3433383030" sldId="258"/>
            <ac:spMk id="7" creationId="{95AFADEF-8C87-9361-B52E-E93DEDC87005}"/>
          </ac:spMkLst>
        </pc:spChg>
        <pc:spChg chg="add del">
          <ac:chgData name="Kjersti Pleym Spigset" userId="1774d17a-b54f-4103-b544-29cdffb569f3" providerId="ADAL" clId="{C44F7BA3-BD70-491B-83EC-7F2D52B4E047}" dt="2022-12-01T12:26:40.464" v="688" actId="11529"/>
          <ac:spMkLst>
            <pc:docMk/>
            <pc:sldMk cId="3433383030" sldId="258"/>
            <ac:spMk id="8" creationId="{6B63AF9D-E191-F2C5-9B48-11DE045C4222}"/>
          </ac:spMkLst>
        </pc:spChg>
        <pc:picChg chg="add mod ord">
          <ac:chgData name="Kjersti Pleym Spigset" userId="1774d17a-b54f-4103-b544-29cdffb569f3" providerId="ADAL" clId="{C44F7BA3-BD70-491B-83EC-7F2D52B4E047}" dt="2022-12-01T12:29:37.293" v="729" actId="167"/>
          <ac:picMkLst>
            <pc:docMk/>
            <pc:sldMk cId="3433383030" sldId="258"/>
            <ac:picMk id="12" creationId="{620BBFDD-9000-E7E8-66A4-B2CC9DE7D969}"/>
          </ac:picMkLst>
        </pc:picChg>
        <pc:picChg chg="add mod ord">
          <ac:chgData name="Kjersti Pleym Spigset" userId="1774d17a-b54f-4103-b544-29cdffb569f3" providerId="ADAL" clId="{C44F7BA3-BD70-491B-83EC-7F2D52B4E047}" dt="2022-12-01T12:29:10.947" v="720" actId="1076"/>
          <ac:picMkLst>
            <pc:docMk/>
            <pc:sldMk cId="3433383030" sldId="258"/>
            <ac:picMk id="13" creationId="{61700C02-C1D2-8091-BB63-4D500C7A319F}"/>
          </ac:picMkLst>
        </pc:picChg>
        <pc:picChg chg="add mod">
          <ac:chgData name="Kjersti Pleym Spigset" userId="1774d17a-b54f-4103-b544-29cdffb569f3" providerId="ADAL" clId="{C44F7BA3-BD70-491B-83EC-7F2D52B4E047}" dt="2022-12-01T12:28:22.804" v="708" actId="1076"/>
          <ac:picMkLst>
            <pc:docMk/>
            <pc:sldMk cId="3433383030" sldId="258"/>
            <ac:picMk id="14" creationId="{17E29257-EB59-4FC1-9FFB-89E50D704BE3}"/>
          </ac:picMkLst>
        </pc:picChg>
        <pc:picChg chg="add mod">
          <ac:chgData name="Kjersti Pleym Spigset" userId="1774d17a-b54f-4103-b544-29cdffb569f3" providerId="ADAL" clId="{C44F7BA3-BD70-491B-83EC-7F2D52B4E047}" dt="2022-12-01T12:28:31.536" v="710" actId="1076"/>
          <ac:picMkLst>
            <pc:docMk/>
            <pc:sldMk cId="3433383030" sldId="258"/>
            <ac:picMk id="15" creationId="{4E7C2583-A3CF-ECCE-47B5-B7F86BF0307D}"/>
          </ac:picMkLst>
        </pc:picChg>
        <pc:cxnChg chg="add del">
          <ac:chgData name="Kjersti Pleym Spigset" userId="1774d17a-b54f-4103-b544-29cdffb569f3" providerId="ADAL" clId="{C44F7BA3-BD70-491B-83EC-7F2D52B4E047}" dt="2022-12-01T12:26:53.874" v="690" actId="11529"/>
          <ac:cxnSpMkLst>
            <pc:docMk/>
            <pc:sldMk cId="3433383030" sldId="258"/>
            <ac:cxnSpMk id="10" creationId="{871F91F9-BE32-D510-7A44-495911E50FBA}"/>
          </ac:cxnSpMkLst>
        </pc:cxnChg>
      </pc:sldChg>
      <pc:sldChg chg="new del">
        <pc:chgData name="Kjersti Pleym Spigset" userId="1774d17a-b54f-4103-b544-29cdffb569f3" providerId="ADAL" clId="{C44F7BA3-BD70-491B-83EC-7F2D52B4E047}" dt="2022-12-01T12:21:37.966" v="322" actId="2696"/>
        <pc:sldMkLst>
          <pc:docMk/>
          <pc:sldMk cId="3785999180" sldId="258"/>
        </pc:sldMkLst>
      </pc:sldChg>
      <pc:sldChg chg="addSp modSp new mod">
        <pc:chgData name="Kjersti Pleym Spigset" userId="1774d17a-b54f-4103-b544-29cdffb569f3" providerId="ADAL" clId="{C44F7BA3-BD70-491B-83EC-7F2D52B4E047}" dt="2022-12-05T13:08:03.032" v="3227" actId="20577"/>
        <pc:sldMkLst>
          <pc:docMk/>
          <pc:sldMk cId="2726483168" sldId="259"/>
        </pc:sldMkLst>
        <pc:spChg chg="mod">
          <ac:chgData name="Kjersti Pleym Spigset" userId="1774d17a-b54f-4103-b544-29cdffb569f3" providerId="ADAL" clId="{C44F7BA3-BD70-491B-83EC-7F2D52B4E047}" dt="2022-12-01T12:46:48.179" v="1199" actId="1076"/>
          <ac:spMkLst>
            <pc:docMk/>
            <pc:sldMk cId="2726483168" sldId="259"/>
            <ac:spMk id="2" creationId="{35CA0EE5-5228-3179-962F-B76651A6A675}"/>
          </ac:spMkLst>
        </pc:spChg>
        <pc:spChg chg="mod">
          <ac:chgData name="Kjersti Pleym Spigset" userId="1774d17a-b54f-4103-b544-29cdffb569f3" providerId="ADAL" clId="{C44F7BA3-BD70-491B-83EC-7F2D52B4E047}" dt="2022-12-05T13:08:03.032" v="3227" actId="20577"/>
          <ac:spMkLst>
            <pc:docMk/>
            <pc:sldMk cId="2726483168" sldId="259"/>
            <ac:spMk id="3" creationId="{BDAAE527-3F92-037C-DE29-2D4C16C35979}"/>
          </ac:spMkLst>
        </pc:spChg>
        <pc:spChg chg="add mod">
          <ac:chgData name="Kjersti Pleym Spigset" userId="1774d17a-b54f-4103-b544-29cdffb569f3" providerId="ADAL" clId="{C44F7BA3-BD70-491B-83EC-7F2D52B4E047}" dt="2022-12-01T12:46:45.077" v="1198" actId="1076"/>
          <ac:spMkLst>
            <pc:docMk/>
            <pc:sldMk cId="2726483168" sldId="259"/>
            <ac:spMk id="4" creationId="{48CE1808-F815-E840-3D24-165B95886B18}"/>
          </ac:spMkLst>
        </pc:spChg>
      </pc:sldChg>
      <pc:sldChg chg="new del">
        <pc:chgData name="Kjersti Pleym Spigset" userId="1774d17a-b54f-4103-b544-29cdffb569f3" providerId="ADAL" clId="{C44F7BA3-BD70-491B-83EC-7F2D52B4E047}" dt="2022-12-01T12:46:57.888" v="1201" actId="680"/>
        <pc:sldMkLst>
          <pc:docMk/>
          <pc:sldMk cId="1354872864" sldId="260"/>
        </pc:sldMkLst>
      </pc:sldChg>
      <pc:sldChg chg="addSp delSp modSp new mod">
        <pc:chgData name="Kjersti Pleym Spigset" userId="1774d17a-b54f-4103-b544-29cdffb569f3" providerId="ADAL" clId="{C44F7BA3-BD70-491B-83EC-7F2D52B4E047}" dt="2022-12-05T13:08:39.877" v="3248" actId="20577"/>
        <pc:sldMkLst>
          <pc:docMk/>
          <pc:sldMk cId="1979340673" sldId="260"/>
        </pc:sldMkLst>
        <pc:spChg chg="mod">
          <ac:chgData name="Kjersti Pleym Spigset" userId="1774d17a-b54f-4103-b544-29cdffb569f3" providerId="ADAL" clId="{C44F7BA3-BD70-491B-83EC-7F2D52B4E047}" dt="2022-12-01T12:47:11.078" v="1251" actId="20577"/>
          <ac:spMkLst>
            <pc:docMk/>
            <pc:sldMk cId="1979340673" sldId="260"/>
            <ac:spMk id="2" creationId="{BC7EDC8C-D806-4F2C-DB19-AD691C780B54}"/>
          </ac:spMkLst>
        </pc:spChg>
        <pc:spChg chg="del">
          <ac:chgData name="Kjersti Pleym Spigset" userId="1774d17a-b54f-4103-b544-29cdffb569f3" providerId="ADAL" clId="{C44F7BA3-BD70-491B-83EC-7F2D52B4E047}" dt="2022-12-01T13:07:23.843" v="1252" actId="478"/>
          <ac:spMkLst>
            <pc:docMk/>
            <pc:sldMk cId="1979340673" sldId="260"/>
            <ac:spMk id="3" creationId="{3C88FE1A-D0BB-1DA9-F3A8-1062B079F717}"/>
          </ac:spMkLst>
        </pc:spChg>
        <pc:spChg chg="add mod">
          <ac:chgData name="Kjersti Pleym Spigset" userId="1774d17a-b54f-4103-b544-29cdffb569f3" providerId="ADAL" clId="{C44F7BA3-BD70-491B-83EC-7F2D52B4E047}" dt="2022-12-01T13:29:17.168" v="1575" actId="1076"/>
          <ac:spMkLst>
            <pc:docMk/>
            <pc:sldMk cId="1979340673" sldId="260"/>
            <ac:spMk id="4" creationId="{B6E9D868-7D27-CC33-7CB7-79CDDA91B0BF}"/>
          </ac:spMkLst>
        </pc:spChg>
        <pc:spChg chg="add mod">
          <ac:chgData name="Kjersti Pleym Spigset" userId="1774d17a-b54f-4103-b544-29cdffb569f3" providerId="ADAL" clId="{C44F7BA3-BD70-491B-83EC-7F2D52B4E047}" dt="2022-12-01T13:29:15.438" v="1574" actId="1076"/>
          <ac:spMkLst>
            <pc:docMk/>
            <pc:sldMk cId="1979340673" sldId="260"/>
            <ac:spMk id="5" creationId="{871F060D-802A-FEB5-AB4F-D38920D5FFB5}"/>
          </ac:spMkLst>
        </pc:spChg>
        <pc:spChg chg="add mod">
          <ac:chgData name="Kjersti Pleym Spigset" userId="1774d17a-b54f-4103-b544-29cdffb569f3" providerId="ADAL" clId="{C44F7BA3-BD70-491B-83EC-7F2D52B4E047}" dt="2022-12-01T13:29:09.261" v="1571" actId="1076"/>
          <ac:spMkLst>
            <pc:docMk/>
            <pc:sldMk cId="1979340673" sldId="260"/>
            <ac:spMk id="6" creationId="{61FFBCB4-1CA7-4350-0C2F-D8A3C1B6427E}"/>
          </ac:spMkLst>
        </pc:spChg>
        <pc:spChg chg="add mod">
          <ac:chgData name="Kjersti Pleym Spigset" userId="1774d17a-b54f-4103-b544-29cdffb569f3" providerId="ADAL" clId="{C44F7BA3-BD70-491B-83EC-7F2D52B4E047}" dt="2022-12-01T13:28:26.101" v="1560" actId="404"/>
          <ac:spMkLst>
            <pc:docMk/>
            <pc:sldMk cId="1979340673" sldId="260"/>
            <ac:spMk id="7" creationId="{A5836066-74DB-2F4C-7E11-95251BDEC38B}"/>
          </ac:spMkLst>
        </pc:spChg>
        <pc:spChg chg="add mod">
          <ac:chgData name="Kjersti Pleym Spigset" userId="1774d17a-b54f-4103-b544-29cdffb569f3" providerId="ADAL" clId="{C44F7BA3-BD70-491B-83EC-7F2D52B4E047}" dt="2022-12-05T13:08:39.877" v="3248" actId="20577"/>
          <ac:spMkLst>
            <pc:docMk/>
            <pc:sldMk cId="1979340673" sldId="260"/>
            <ac:spMk id="8" creationId="{430A8C8B-8183-8BCF-4D6C-D04F0CE5E3F5}"/>
          </ac:spMkLst>
        </pc:spChg>
        <pc:spChg chg="add mod">
          <ac:chgData name="Kjersti Pleym Spigset" userId="1774d17a-b54f-4103-b544-29cdffb569f3" providerId="ADAL" clId="{C44F7BA3-BD70-491B-83EC-7F2D52B4E047}" dt="2022-12-01T13:28:40.159" v="1565" actId="1076"/>
          <ac:spMkLst>
            <pc:docMk/>
            <pc:sldMk cId="1979340673" sldId="260"/>
            <ac:spMk id="9" creationId="{7471895C-BE46-A17A-BF12-87F718BFF9CB}"/>
          </ac:spMkLst>
        </pc:spChg>
      </pc:sldChg>
      <pc:sldChg chg="modSp new mod">
        <pc:chgData name="Kjersti Pleym Spigset" userId="1774d17a-b54f-4103-b544-29cdffb569f3" providerId="ADAL" clId="{C44F7BA3-BD70-491B-83EC-7F2D52B4E047}" dt="2022-12-01T13:33:32.435" v="2142" actId="20577"/>
        <pc:sldMkLst>
          <pc:docMk/>
          <pc:sldMk cId="4181743534" sldId="261"/>
        </pc:sldMkLst>
        <pc:spChg chg="mod">
          <ac:chgData name="Kjersti Pleym Spigset" userId="1774d17a-b54f-4103-b544-29cdffb569f3" providerId="ADAL" clId="{C44F7BA3-BD70-491B-83EC-7F2D52B4E047}" dt="2022-12-01T13:30:10.800" v="1612" actId="20577"/>
          <ac:spMkLst>
            <pc:docMk/>
            <pc:sldMk cId="4181743534" sldId="261"/>
            <ac:spMk id="2" creationId="{37DFAB57-F9DB-2DCC-1CC6-4902E6296665}"/>
          </ac:spMkLst>
        </pc:spChg>
        <pc:spChg chg="mod">
          <ac:chgData name="Kjersti Pleym Spigset" userId="1774d17a-b54f-4103-b544-29cdffb569f3" providerId="ADAL" clId="{C44F7BA3-BD70-491B-83EC-7F2D52B4E047}" dt="2022-12-01T13:33:32.435" v="2142" actId="20577"/>
          <ac:spMkLst>
            <pc:docMk/>
            <pc:sldMk cId="4181743534" sldId="261"/>
            <ac:spMk id="3" creationId="{4576A415-AACE-E6B0-EDF1-E564B3CEAC21}"/>
          </ac:spMkLst>
        </pc:spChg>
      </pc:sldChg>
      <pc:sldChg chg="addSp modSp new mod">
        <pc:chgData name="Kjersti Pleym Spigset" userId="1774d17a-b54f-4103-b544-29cdffb569f3" providerId="ADAL" clId="{C44F7BA3-BD70-491B-83EC-7F2D52B4E047}" dt="2022-12-01T13:37:55.811" v="2344" actId="20577"/>
        <pc:sldMkLst>
          <pc:docMk/>
          <pc:sldMk cId="2208007369" sldId="262"/>
        </pc:sldMkLst>
        <pc:spChg chg="add mod">
          <ac:chgData name="Kjersti Pleym Spigset" userId="1774d17a-b54f-4103-b544-29cdffb569f3" providerId="ADAL" clId="{C44F7BA3-BD70-491B-83EC-7F2D52B4E047}" dt="2022-12-01T13:37:55.811" v="2344" actId="20577"/>
          <ac:spMkLst>
            <pc:docMk/>
            <pc:sldMk cId="2208007369" sldId="262"/>
            <ac:spMk id="4" creationId="{D1209E65-6DC9-B440-E68C-5ACE397FABC1}"/>
          </ac:spMkLst>
        </pc:spChg>
        <pc:picChg chg="add mod">
          <ac:chgData name="Kjersti Pleym Spigset" userId="1774d17a-b54f-4103-b544-29cdffb569f3" providerId="ADAL" clId="{C44F7BA3-BD70-491B-83EC-7F2D52B4E047}" dt="2022-12-01T13:37:16.359" v="2330" actId="1582"/>
          <ac:picMkLst>
            <pc:docMk/>
            <pc:sldMk cId="2208007369" sldId="262"/>
            <ac:picMk id="3" creationId="{720CEBC3-2229-787F-0287-AEF78F4BDF12}"/>
          </ac:picMkLst>
        </pc:picChg>
      </pc:sldChg>
      <pc:sldChg chg="addSp modSp new mod">
        <pc:chgData name="Kjersti Pleym Spigset" userId="1774d17a-b54f-4103-b544-29cdffb569f3" providerId="ADAL" clId="{C44F7BA3-BD70-491B-83EC-7F2D52B4E047}" dt="2022-12-05T12:54:53.214" v="2591" actId="1076"/>
        <pc:sldMkLst>
          <pc:docMk/>
          <pc:sldMk cId="3698598432" sldId="263"/>
        </pc:sldMkLst>
        <pc:spChg chg="mod">
          <ac:chgData name="Kjersti Pleym Spigset" userId="1774d17a-b54f-4103-b544-29cdffb569f3" providerId="ADAL" clId="{C44F7BA3-BD70-491B-83EC-7F2D52B4E047}" dt="2022-12-05T12:52:52.737" v="2479" actId="20577"/>
          <ac:spMkLst>
            <pc:docMk/>
            <pc:sldMk cId="3698598432" sldId="263"/>
            <ac:spMk id="2" creationId="{02FCE186-C299-B628-F708-485C2FA307DD}"/>
          </ac:spMkLst>
        </pc:spChg>
        <pc:spChg chg="mod">
          <ac:chgData name="Kjersti Pleym Spigset" userId="1774d17a-b54f-4103-b544-29cdffb569f3" providerId="ADAL" clId="{C44F7BA3-BD70-491B-83EC-7F2D52B4E047}" dt="2022-12-05T12:53:43.780" v="2544" actId="14100"/>
          <ac:spMkLst>
            <pc:docMk/>
            <pc:sldMk cId="3698598432" sldId="263"/>
            <ac:spMk id="3" creationId="{8F7EAB29-4541-2FC0-6F0F-F26BD7668075}"/>
          </ac:spMkLst>
        </pc:spChg>
        <pc:spChg chg="add mod">
          <ac:chgData name="Kjersti Pleym Spigset" userId="1774d17a-b54f-4103-b544-29cdffb569f3" providerId="ADAL" clId="{C44F7BA3-BD70-491B-83EC-7F2D52B4E047}" dt="2022-12-05T12:54:53.214" v="2591" actId="1076"/>
          <ac:spMkLst>
            <pc:docMk/>
            <pc:sldMk cId="3698598432" sldId="263"/>
            <ac:spMk id="4" creationId="{76A97346-933E-4D72-7CDD-C98E0ED1382E}"/>
          </ac:spMkLst>
        </pc:spChg>
      </pc:sldChg>
      <pc:sldChg chg="addSp delSp modSp new mod">
        <pc:chgData name="Kjersti Pleym Spigset" userId="1774d17a-b54f-4103-b544-29cdffb569f3" providerId="ADAL" clId="{C44F7BA3-BD70-491B-83EC-7F2D52B4E047}" dt="2022-12-05T12:59:52.715" v="2749" actId="14100"/>
        <pc:sldMkLst>
          <pc:docMk/>
          <pc:sldMk cId="3446062270" sldId="264"/>
        </pc:sldMkLst>
        <pc:spChg chg="add del mod">
          <ac:chgData name="Kjersti Pleym Spigset" userId="1774d17a-b54f-4103-b544-29cdffb569f3" providerId="ADAL" clId="{C44F7BA3-BD70-491B-83EC-7F2D52B4E047}" dt="2022-12-05T12:59:48.488" v="2747" actId="767"/>
          <ac:spMkLst>
            <pc:docMk/>
            <pc:sldMk cId="3446062270" sldId="264"/>
            <ac:spMk id="4" creationId="{7AF3270A-BF09-4151-25A6-4A34779C4603}"/>
          </ac:spMkLst>
        </pc:spChg>
        <pc:picChg chg="add mod">
          <ac:chgData name="Kjersti Pleym Spigset" userId="1774d17a-b54f-4103-b544-29cdffb569f3" providerId="ADAL" clId="{C44F7BA3-BD70-491B-83EC-7F2D52B4E047}" dt="2022-12-05T12:59:52.715" v="2749" actId="14100"/>
          <ac:picMkLst>
            <pc:docMk/>
            <pc:sldMk cId="3446062270" sldId="264"/>
            <ac:picMk id="3" creationId="{C04EF365-25D1-4DFF-05D5-D1AA7BAC78BB}"/>
          </ac:picMkLst>
        </pc:picChg>
      </pc:sldChg>
      <pc:sldChg chg="addSp delSp modSp new mod">
        <pc:chgData name="Kjersti Pleym Spigset" userId="1774d17a-b54f-4103-b544-29cdffb569f3" providerId="ADAL" clId="{C44F7BA3-BD70-491B-83EC-7F2D52B4E047}" dt="2022-12-05T13:05:57.617" v="3221" actId="1076"/>
        <pc:sldMkLst>
          <pc:docMk/>
          <pc:sldMk cId="832795043" sldId="265"/>
        </pc:sldMkLst>
        <pc:spChg chg="mod">
          <ac:chgData name="Kjersti Pleym Spigset" userId="1774d17a-b54f-4103-b544-29cdffb569f3" providerId="ADAL" clId="{C44F7BA3-BD70-491B-83EC-7F2D52B4E047}" dt="2022-12-05T13:01:36.376" v="2787" actId="20577"/>
          <ac:spMkLst>
            <pc:docMk/>
            <pc:sldMk cId="832795043" sldId="265"/>
            <ac:spMk id="2" creationId="{1F70CA96-FE63-4BD5-B94F-71D67EA990A7}"/>
          </ac:spMkLst>
        </pc:spChg>
        <pc:spChg chg="add del mod">
          <ac:chgData name="Kjersti Pleym Spigset" userId="1774d17a-b54f-4103-b544-29cdffb569f3" providerId="ADAL" clId="{C44F7BA3-BD70-491B-83EC-7F2D52B4E047}" dt="2022-12-05T13:05:57.617" v="3221" actId="1076"/>
          <ac:spMkLst>
            <pc:docMk/>
            <pc:sldMk cId="832795043" sldId="265"/>
            <ac:spMk id="3" creationId="{7CD81DDF-6464-92EB-7E56-0C748FE05F10}"/>
          </ac:spMkLst>
        </pc:spChg>
        <pc:spChg chg="add del mod">
          <ac:chgData name="Kjersti Pleym Spigset" userId="1774d17a-b54f-4103-b544-29cdffb569f3" providerId="ADAL" clId="{C44F7BA3-BD70-491B-83EC-7F2D52B4E047}" dt="2022-12-05T13:02:48.855" v="2868" actId="767"/>
          <ac:spMkLst>
            <pc:docMk/>
            <pc:sldMk cId="832795043" sldId="265"/>
            <ac:spMk id="4" creationId="{80F88969-CA79-0DCD-707D-C714B3052D8B}"/>
          </ac:spMkLst>
        </pc:spChg>
        <pc:spChg chg="add mod">
          <ac:chgData name="Kjersti Pleym Spigset" userId="1774d17a-b54f-4103-b544-29cdffb569f3" providerId="ADAL" clId="{C44F7BA3-BD70-491B-83EC-7F2D52B4E047}" dt="2022-12-05T13:05:47.035" v="3220" actId="1076"/>
          <ac:spMkLst>
            <pc:docMk/>
            <pc:sldMk cId="832795043" sldId="265"/>
            <ac:spMk id="5" creationId="{CE6ACCB3-7B57-FCB8-CC3A-BD0465975F75}"/>
          </ac:spMkLst>
        </pc:spChg>
      </pc:sldChg>
      <pc:sldChg chg="modSp new del mod">
        <pc:chgData name="Kjersti Pleym Spigset" userId="1774d17a-b54f-4103-b544-29cdffb569f3" providerId="ADAL" clId="{C44F7BA3-BD70-491B-83EC-7F2D52B4E047}" dt="2022-12-05T13:00:19.877" v="2775" actId="680"/>
        <pc:sldMkLst>
          <pc:docMk/>
          <pc:sldMk cId="4214256983" sldId="265"/>
        </pc:sldMkLst>
        <pc:spChg chg="mod">
          <ac:chgData name="Kjersti Pleym Spigset" userId="1774d17a-b54f-4103-b544-29cdffb569f3" providerId="ADAL" clId="{C44F7BA3-BD70-491B-83EC-7F2D52B4E047}" dt="2022-12-05T13:00:19.528" v="2774" actId="20577"/>
          <ac:spMkLst>
            <pc:docMk/>
            <pc:sldMk cId="4214256983" sldId="265"/>
            <ac:spMk id="2" creationId="{FEB135CE-4242-314E-46B8-8F334E00D376}"/>
          </ac:spMkLst>
        </pc:spChg>
      </pc:sldChg>
      <pc:sldChg chg="new del">
        <pc:chgData name="Kjersti Pleym Spigset" userId="1774d17a-b54f-4103-b544-29cdffb569f3" providerId="ADAL" clId="{C44F7BA3-BD70-491B-83EC-7F2D52B4E047}" dt="2022-12-05T13:06:22.937" v="3224" actId="47"/>
        <pc:sldMkLst>
          <pc:docMk/>
          <pc:sldMk cId="962725622" sldId="266"/>
        </pc:sldMkLst>
      </pc:sldChg>
      <pc:sldChg chg="add">
        <pc:chgData name="Kjersti Pleym Spigset" userId="1774d17a-b54f-4103-b544-29cdffb569f3" providerId="ADAL" clId="{C44F7BA3-BD70-491B-83EC-7F2D52B4E047}" dt="2022-12-05T13:06:21.042" v="3223"/>
        <pc:sldMkLst>
          <pc:docMk/>
          <pc:sldMk cId="87231174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F807-070E-4880-DF6F-245132F36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2186EA3-E4B3-F891-C9DF-1B628314C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5A618-C68E-B78C-576A-39F7302D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FC25DD-CE3B-5D4C-6C5D-2DCE7273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150F25-7B4A-CD55-AED0-1FB8E34C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16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1EB56E-458B-F1A7-88A7-18DC1299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F2C1DF-542F-7BA0-063E-9FC9BB56B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14A4C-F739-CCE8-F9F1-26314E61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7FB8BB-3917-6698-38E1-FA1E8D74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404176-4D7F-0607-7805-F7E64380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35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DB92BBF-C102-9E4D-2C2A-F6654243D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241B56D-4299-98B4-848A-053DB9CE4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CBA9B9-4C3A-7C48-8DB7-B97748DB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81127E-FE5F-7888-4DE7-BC210ABE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4067CE-30F5-6671-933B-2E70EF2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12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A72795-3122-A5C2-B409-7ED86741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61899-848D-28F5-68D1-09635355C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63C25-7300-7C0C-771C-1F15B07F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2E9947-5DC9-2C58-E690-FF7B185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E6179D-711E-EAFB-F604-DCB85EF0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45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16843-DB88-52B3-9C96-399DDC87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114AB6-2D49-4717-9C22-1260463A9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69029A-DA87-77E2-F225-DC89E01E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F7BAC5-6039-8E8C-2E76-F6B7DF3F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1ABAF2-BFD7-4420-92B8-61A6F120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96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151A41-2B91-252E-5DC0-9AB6706F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A8E70-CD1E-7886-F35A-FC49F2CC7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1D6196-E015-515D-0991-84CC65350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03B468-E3D7-D5F3-7595-DC5FD040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051CA6-022C-81E3-FFA4-01FC73AC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DB8541-1F21-D6E8-386B-022EE429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88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4FB5A-8D00-3C2A-4AE7-A31B1518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6D1841-E7BE-9148-C3D0-CAEA9FFEB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DDA694-6659-49C7-13F0-49972342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E3B3125-472D-D2F2-C428-D13600B5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0AB4E2-0E68-33DA-2DF1-8C92C22B5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ED39B5D-4A86-4283-4B4F-77588900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4CC8C84-138B-60F6-1F07-95558A7F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351279-8E4C-9C4C-2BFC-0D3BC4A3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1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7F512-9709-FEDB-C40C-E3C493FE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807D59-2996-C020-74F2-E4BCA95F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6254DE-4C4B-A3F2-F345-1AF95055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490B12-4C25-BBCA-5BCA-4F2F1D7F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3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C22A4DB-78C3-D0ED-25BE-AA831343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EB9021-097A-EB95-9281-38514959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DA4A75-F515-7AF5-344B-FFEC519D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25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70D68-D1FF-D45C-A598-86DCB235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5E3DF6-479B-B14F-FCD2-EF9B291F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392DB3-EE34-6B7C-B4FA-C8A979084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640519-20DF-A021-1CDF-E1AF5C42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209082-E73F-D726-6FD4-C7D56EB9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CC5219-FE50-1798-21B2-A476AD73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18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8E1F4-CE45-49F8-EA24-AF7BCE51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2BEA2A-E458-A448-8578-3D7811B10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D26FF5-3E5A-2E91-8C9C-02E3D4E04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44E38F-922F-B86E-829F-DB0ED274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127F2ED-12EB-26C6-7647-685B7D2F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14B4D4-D6FC-790B-4022-0FBF749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01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437B1A-BB2F-02D1-E2F3-E314143D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08F44E-6E1E-7FC5-DA69-ABD26707C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66B1C5-47D4-245A-35D2-401C3002F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FAD2-59E4-4610-93FB-397825D6556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1C5EE3-A82F-F0B3-4F4C-5EB26FFA6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95BA40-BD9A-12E6-EE22-FA8ED76E3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32E6-63F1-423E-B61F-9CFDEA6C2A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1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Mørke og gråtte skyer">
            <a:extLst>
              <a:ext uri="{FF2B5EF4-FFF2-40B4-BE49-F238E27FC236}">
                <a16:creationId xmlns:a16="http://schemas.microsoft.com/office/drawing/2014/main" id="{7C314890-9984-EDC3-361E-B1BE5B6C0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30D86F-381D-08BA-1490-352378DFD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300" y="4063683"/>
            <a:ext cx="9144000" cy="2387600"/>
          </a:xfrm>
        </p:spPr>
        <p:txBody>
          <a:bodyPr>
            <a:normAutofit/>
          </a:bodyPr>
          <a:lstStyle/>
          <a:p>
            <a:r>
              <a:rPr lang="nb-NO" sz="16600" dirty="0">
                <a:solidFill>
                  <a:schemeClr val="bg1"/>
                </a:solidFill>
                <a:latin typeface="+mn-lt"/>
                <a:cs typeface="Angsana New" panose="02020603050405020304" pitchFamily="18" charset="-34"/>
              </a:rPr>
              <a:t>Værdata</a:t>
            </a:r>
          </a:p>
        </p:txBody>
      </p:sp>
    </p:spTree>
    <p:extLst>
      <p:ext uri="{BB962C8B-B14F-4D97-AF65-F5344CB8AC3E}">
        <p14:creationId xmlns:p14="http://schemas.microsoft.com/office/powerpoint/2010/main" val="35237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0CA96-FE63-4BD5-B94F-71D67EA9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076"/>
            <a:ext cx="10515600" cy="1600200"/>
          </a:xfrm>
        </p:spPr>
        <p:txBody>
          <a:bodyPr>
            <a:normAutofit fontScale="90000"/>
          </a:bodyPr>
          <a:lstStyle/>
          <a:p>
            <a:r>
              <a:rPr lang="nb-NO" sz="4900" dirty="0"/>
              <a:t>Gjør sammenligninger og bruk statistikk til å støtte eller så tvil om hypotesen din</a:t>
            </a:r>
            <a:br>
              <a:rPr lang="nb-NO" sz="4400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D81DDF-6464-92EB-7E56-0C748FE0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151"/>
            <a:ext cx="10515600" cy="319087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«Gjennomsnittlig makstemperatur i året … var …»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«Dataene var mer spredt den første måneden.»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«Det var flere nedbørsdøgn i første kvartal enn i andre kvartal, noe som støtter hypotesen min.»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E6ACCB3-7B57-FCB8-CC3A-BD0465975F75}"/>
              </a:ext>
            </a:extLst>
          </p:cNvPr>
          <p:cNvSpPr txBox="1"/>
          <p:nvPr/>
        </p:nvSpPr>
        <p:spPr>
          <a:xfrm>
            <a:off x="5343525" y="5372100"/>
            <a:ext cx="617534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4400" dirty="0"/>
              <a:t>Vurder og tolk resultatene</a:t>
            </a:r>
          </a:p>
        </p:txBody>
      </p:sp>
    </p:spTree>
    <p:extLst>
      <p:ext uri="{BB962C8B-B14F-4D97-AF65-F5344CB8AC3E}">
        <p14:creationId xmlns:p14="http://schemas.microsoft.com/office/powerpoint/2010/main" val="83279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20BBFDD-9000-E7E8-66A4-B2CC9DE7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09" y="589865"/>
            <a:ext cx="1767051" cy="158673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1700C02-C1D2-8091-BB63-4D500C7A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2638" y="3612297"/>
            <a:ext cx="1767051" cy="158673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6A1154A-CD36-FAE9-D52A-DF2D007A412E}"/>
              </a:ext>
            </a:extLst>
          </p:cNvPr>
          <p:cNvSpPr txBox="1"/>
          <p:nvPr/>
        </p:nvSpPr>
        <p:spPr>
          <a:xfrm>
            <a:off x="419100" y="5686425"/>
            <a:ext cx="440357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3200" dirty="0"/>
              <a:t>Databehandlingssyklusen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6243756-B3C3-EB76-236D-7A4C2B0110F0}"/>
              </a:ext>
            </a:extLst>
          </p:cNvPr>
          <p:cNvSpPr txBox="1"/>
          <p:nvPr/>
        </p:nvSpPr>
        <p:spPr>
          <a:xfrm>
            <a:off x="4696690" y="266699"/>
            <a:ext cx="302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Ha et spørsmål eller </a:t>
            </a:r>
          </a:p>
          <a:p>
            <a:pPr algn="ctr"/>
            <a:r>
              <a:rPr lang="nb-NO" sz="2400" dirty="0"/>
              <a:t>en hypotese å utforske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8636B64-6149-9F04-27F1-BF5E428701BF}"/>
              </a:ext>
            </a:extLst>
          </p:cNvPr>
          <p:cNvSpPr txBox="1"/>
          <p:nvPr/>
        </p:nvSpPr>
        <p:spPr>
          <a:xfrm>
            <a:off x="8400735" y="2452687"/>
            <a:ext cx="2088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Samle inn og </a:t>
            </a:r>
          </a:p>
          <a:p>
            <a:pPr algn="ctr"/>
            <a:r>
              <a:rPr lang="nb-NO" sz="2400" dirty="0"/>
              <a:t>sorter nok data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8E5A93-1E8F-2A69-11E1-C9FBB332A5D3}"/>
              </a:ext>
            </a:extLst>
          </p:cNvPr>
          <p:cNvSpPr txBox="1"/>
          <p:nvPr/>
        </p:nvSpPr>
        <p:spPr>
          <a:xfrm>
            <a:off x="4952219" y="4495822"/>
            <a:ext cx="259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Finn gjennomsnitt, </a:t>
            </a:r>
          </a:p>
          <a:p>
            <a:pPr algn="ctr"/>
            <a:r>
              <a:rPr lang="nb-NO" sz="2400" dirty="0"/>
              <a:t>spredning osv. </a:t>
            </a:r>
          </a:p>
          <a:p>
            <a:pPr algn="ctr"/>
            <a:r>
              <a:rPr lang="nb-NO" sz="2400" dirty="0"/>
              <a:t>og lag diagrammer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43C0E5-F623-C692-0EFF-1CBA161E326B}"/>
              </a:ext>
            </a:extLst>
          </p:cNvPr>
          <p:cNvSpPr txBox="1"/>
          <p:nvPr/>
        </p:nvSpPr>
        <p:spPr>
          <a:xfrm>
            <a:off x="1121622" y="2379256"/>
            <a:ext cx="3846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Gjør sammenligninger og </a:t>
            </a:r>
          </a:p>
          <a:p>
            <a:pPr algn="ctr"/>
            <a:r>
              <a:rPr lang="nb-NO" sz="2400" dirty="0"/>
              <a:t>bruk statistikk til å støtte </a:t>
            </a:r>
          </a:p>
          <a:p>
            <a:pPr algn="ctr"/>
            <a:r>
              <a:rPr lang="nb-NO" sz="2400" dirty="0"/>
              <a:t>eller så tvil om hypotesen din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7E29257-EB59-4FC1-9FFB-89E50D70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2468" y="3555414"/>
            <a:ext cx="1767051" cy="158673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E7C2583-A3CF-ECCE-47B5-B7F86BF0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7098" y="589864"/>
            <a:ext cx="1767051" cy="15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F5F671B-8AD6-C364-14CF-3F49203F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800"/>
              <a:t>Du skal bruke et regnearkprogram til å se på noen værdata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3B852A-A053-59E0-2CC1-A7FC7661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/>
          </a:p>
          <a:p>
            <a:pPr marL="0" indent="0">
              <a:buNone/>
            </a:pPr>
            <a:r>
              <a:rPr lang="nb-NO" sz="2200"/>
              <a:t>Værdataene er hentet fra yr.no, på stedene Hammerfest, Hamar og Arendal.</a:t>
            </a:r>
          </a:p>
        </p:txBody>
      </p:sp>
      <p:pic>
        <p:nvPicPr>
          <p:cNvPr id="4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5D8EFC13-7729-559C-1E59-0BFAED625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617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20BBFDD-9000-E7E8-66A4-B2CC9DE7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09" y="589865"/>
            <a:ext cx="1767051" cy="158673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1700C02-C1D2-8091-BB63-4D500C7A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2638" y="3612297"/>
            <a:ext cx="1767051" cy="158673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6A1154A-CD36-FAE9-D52A-DF2D007A412E}"/>
              </a:ext>
            </a:extLst>
          </p:cNvPr>
          <p:cNvSpPr txBox="1"/>
          <p:nvPr/>
        </p:nvSpPr>
        <p:spPr>
          <a:xfrm>
            <a:off x="419100" y="5686425"/>
            <a:ext cx="440357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3200" dirty="0"/>
              <a:t>Databehandlingssyklusen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6243756-B3C3-EB76-236D-7A4C2B0110F0}"/>
              </a:ext>
            </a:extLst>
          </p:cNvPr>
          <p:cNvSpPr txBox="1"/>
          <p:nvPr/>
        </p:nvSpPr>
        <p:spPr>
          <a:xfrm>
            <a:off x="4696690" y="266699"/>
            <a:ext cx="302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Ha et spørsmål eller </a:t>
            </a:r>
          </a:p>
          <a:p>
            <a:pPr algn="ctr"/>
            <a:r>
              <a:rPr lang="nb-NO" sz="2400" dirty="0"/>
              <a:t>en hypotese å utforske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8636B64-6149-9F04-27F1-BF5E428701BF}"/>
              </a:ext>
            </a:extLst>
          </p:cNvPr>
          <p:cNvSpPr txBox="1"/>
          <p:nvPr/>
        </p:nvSpPr>
        <p:spPr>
          <a:xfrm>
            <a:off x="8400735" y="2452687"/>
            <a:ext cx="2088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Samle inn og </a:t>
            </a:r>
          </a:p>
          <a:p>
            <a:pPr algn="ctr"/>
            <a:r>
              <a:rPr lang="nb-NO" sz="2400" dirty="0"/>
              <a:t>sorter nok data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C8E5A93-1E8F-2A69-11E1-C9FBB332A5D3}"/>
              </a:ext>
            </a:extLst>
          </p:cNvPr>
          <p:cNvSpPr txBox="1"/>
          <p:nvPr/>
        </p:nvSpPr>
        <p:spPr>
          <a:xfrm>
            <a:off x="4952219" y="4495822"/>
            <a:ext cx="259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Finn gjennomsnitt, </a:t>
            </a:r>
          </a:p>
          <a:p>
            <a:pPr algn="ctr"/>
            <a:r>
              <a:rPr lang="nb-NO" sz="2400" dirty="0"/>
              <a:t>spredning osv. </a:t>
            </a:r>
          </a:p>
          <a:p>
            <a:pPr algn="ctr"/>
            <a:r>
              <a:rPr lang="nb-NO" sz="2400" dirty="0"/>
              <a:t>og lag diagrammer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443C0E5-F623-C692-0EFF-1CBA161E326B}"/>
              </a:ext>
            </a:extLst>
          </p:cNvPr>
          <p:cNvSpPr txBox="1"/>
          <p:nvPr/>
        </p:nvSpPr>
        <p:spPr>
          <a:xfrm>
            <a:off x="1121622" y="2379256"/>
            <a:ext cx="3846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Gjør sammenligninger og </a:t>
            </a:r>
          </a:p>
          <a:p>
            <a:pPr algn="ctr"/>
            <a:r>
              <a:rPr lang="nb-NO" sz="2400" dirty="0"/>
              <a:t>bruk statistikk til å støtte </a:t>
            </a:r>
          </a:p>
          <a:p>
            <a:pPr algn="ctr"/>
            <a:r>
              <a:rPr lang="nb-NO" sz="2400" dirty="0"/>
              <a:t>eller så tvil om hypotesen din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7E29257-EB59-4FC1-9FFB-89E50D70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2468" y="3555414"/>
            <a:ext cx="1767051" cy="158673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E7C2583-A3CF-ECCE-47B5-B7F86BF0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7098" y="589864"/>
            <a:ext cx="1767051" cy="15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CA0EE5-5228-3179-962F-B76651A6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975"/>
            <a:ext cx="10515600" cy="1325563"/>
          </a:xfrm>
        </p:spPr>
        <p:txBody>
          <a:bodyPr/>
          <a:lstStyle/>
          <a:p>
            <a:r>
              <a:rPr lang="nb-NO" dirty="0"/>
              <a:t>Ha et spørsmål eller en hypotese å utforske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AAE527-3F92-037C-DE29-2D4C16C3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473"/>
            <a:ext cx="10515600" cy="34014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b-NO" sz="3200" dirty="0"/>
              <a:t>noe som virker å være sant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et spørsmål som du vil gå i detalj på, formulert som en påstand som enten kan se ut til å være sann, må endres eller er feil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et startpunkt for å gi arbeidet et fokus, som kanskje må endres senere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8CE1808-F815-E840-3D24-165B95886B18}"/>
              </a:ext>
            </a:extLst>
          </p:cNvPr>
          <p:cNvSpPr txBox="1"/>
          <p:nvPr/>
        </p:nvSpPr>
        <p:spPr>
          <a:xfrm>
            <a:off x="913504" y="526489"/>
            <a:ext cx="232512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4000" dirty="0"/>
              <a:t>HYPOTESE</a:t>
            </a:r>
          </a:p>
        </p:txBody>
      </p:sp>
    </p:spTree>
    <p:extLst>
      <p:ext uri="{BB962C8B-B14F-4D97-AF65-F5344CB8AC3E}">
        <p14:creationId xmlns:p14="http://schemas.microsoft.com/office/powerpoint/2010/main" val="27264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EDC8C-D806-4F2C-DB19-AD691C78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hypoteser eller aspekter å utforske: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6E9D868-7D27-CC33-7CB7-79CDDA91B0BF}"/>
              </a:ext>
            </a:extLst>
          </p:cNvPr>
          <p:cNvSpPr txBox="1"/>
          <p:nvPr/>
        </p:nvSpPr>
        <p:spPr>
          <a:xfrm>
            <a:off x="278319" y="2368490"/>
            <a:ext cx="57352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… er den våteste måneden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71F060D-802A-FEB5-AB4F-D38920D5FFB5}"/>
              </a:ext>
            </a:extLst>
          </p:cNvPr>
          <p:cNvSpPr txBox="1"/>
          <p:nvPr/>
        </p:nvSpPr>
        <p:spPr>
          <a:xfrm>
            <a:off x="1292923" y="3622934"/>
            <a:ext cx="3152210" cy="120032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nb-NO" sz="3600" dirty="0"/>
              <a:t>Når man flytter </a:t>
            </a:r>
          </a:p>
          <a:p>
            <a:r>
              <a:rPr lang="nb-NO" sz="3600" dirty="0"/>
              <a:t>seg sørover…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1FFBCB4-1CA7-4350-0C2F-D8A3C1B6427E}"/>
              </a:ext>
            </a:extLst>
          </p:cNvPr>
          <p:cNvSpPr txBox="1"/>
          <p:nvPr/>
        </p:nvSpPr>
        <p:spPr>
          <a:xfrm>
            <a:off x="6222315" y="3622934"/>
            <a:ext cx="569136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3600" dirty="0"/>
              <a:t>gjennomsnittlig maksimums- </a:t>
            </a:r>
          </a:p>
          <a:p>
            <a:r>
              <a:rPr lang="nb-NO" sz="3600" dirty="0"/>
              <a:t>og minimumstemperatur </a:t>
            </a:r>
          </a:p>
          <a:p>
            <a:r>
              <a:rPr lang="nb-NO" sz="3600" dirty="0"/>
              <a:t>går oppover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5836066-74DB-2F4C-7E11-95251BDEC38B}"/>
              </a:ext>
            </a:extLst>
          </p:cNvPr>
          <p:cNvSpPr txBox="1"/>
          <p:nvPr/>
        </p:nvSpPr>
        <p:spPr>
          <a:xfrm>
            <a:off x="138314" y="5269937"/>
            <a:ext cx="5151923" cy="646331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nb-NO" sz="3600" dirty="0"/>
              <a:t>… er et tørrere sted enn …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30A8C8B-8183-8BCF-4D6C-D04F0CE5E3F5}"/>
              </a:ext>
            </a:extLst>
          </p:cNvPr>
          <p:cNvSpPr txBox="1"/>
          <p:nvPr/>
        </p:nvSpPr>
        <p:spPr>
          <a:xfrm>
            <a:off x="6096000" y="5965871"/>
            <a:ext cx="5036828" cy="646331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nb-NO" sz="3600" dirty="0"/>
              <a:t>… er </a:t>
            </a:r>
            <a:r>
              <a:rPr lang="nb-NO" sz="3600"/>
              <a:t>den tørreste </a:t>
            </a:r>
            <a:r>
              <a:rPr lang="nb-NO" sz="3600" dirty="0"/>
              <a:t>årstiden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471895C-BE46-A17A-BF12-87F718BFF9CB}"/>
              </a:ext>
            </a:extLst>
          </p:cNvPr>
          <p:cNvSpPr txBox="1"/>
          <p:nvPr/>
        </p:nvSpPr>
        <p:spPr>
          <a:xfrm>
            <a:off x="6698151" y="2378895"/>
            <a:ext cx="52155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3600" dirty="0"/>
              <a:t>… er et kaldere sted enn … </a:t>
            </a:r>
          </a:p>
        </p:txBody>
      </p:sp>
    </p:spTree>
    <p:extLst>
      <p:ext uri="{BB962C8B-B14F-4D97-AF65-F5344CB8AC3E}">
        <p14:creationId xmlns:p14="http://schemas.microsoft.com/office/powerpoint/2010/main" val="197934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FAB57-F9DB-2DCC-1CC6-4902E62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 inn og sorter nok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76A415-AACE-E6B0-EDF1-E564B3CE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får tilgang til sekundære data.</a:t>
            </a:r>
          </a:p>
          <a:p>
            <a:r>
              <a:rPr lang="nb-NO" dirty="0"/>
              <a:t>Dataene er pålitelige fordi de er hentet inn fra en av Meteorologisk institutt sine værstasjoner som bruker presist måleutstyr.</a:t>
            </a:r>
          </a:p>
          <a:p>
            <a:r>
              <a:rPr lang="nb-NO" dirty="0"/>
              <a:t>Dataene må sorteres slik at du f.eks. kan jobbe med gjennomsnitt og/eller lage grafer.</a:t>
            </a:r>
          </a:p>
          <a:p>
            <a:r>
              <a:rPr lang="nb-NO" dirty="0"/>
              <a:t>Du må balansere det å ha nok data med det å ikke ha for mye å jobbe med.</a:t>
            </a:r>
          </a:p>
        </p:txBody>
      </p:sp>
    </p:spTree>
    <p:extLst>
      <p:ext uri="{BB962C8B-B14F-4D97-AF65-F5344CB8AC3E}">
        <p14:creationId xmlns:p14="http://schemas.microsoft.com/office/powerpoint/2010/main" val="418174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720CEBC3-2229-787F-0287-AEF78F4B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7" y="322572"/>
            <a:ext cx="7916380" cy="3867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1209E65-6DC9-B440-E68C-5ACE397FABC1}"/>
              </a:ext>
            </a:extLst>
          </p:cNvPr>
          <p:cNvSpPr txBox="1"/>
          <p:nvPr/>
        </p:nvSpPr>
        <p:spPr>
          <a:xfrm>
            <a:off x="459617" y="4518211"/>
            <a:ext cx="98042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Dataene finner du i filen som heter «Værdata».</a:t>
            </a:r>
          </a:p>
          <a:p>
            <a:endParaRPr lang="nb-NO" sz="2800" dirty="0"/>
          </a:p>
          <a:p>
            <a:r>
              <a:rPr lang="nb-NO" sz="2800" dirty="0"/>
              <a:t>Det er 6 kolonner med ulike data. </a:t>
            </a:r>
          </a:p>
          <a:p>
            <a:r>
              <a:rPr lang="nb-NO" sz="2800" dirty="0"/>
              <a:t>I noen celler mangler det data. Disse er merket med «ingen data».</a:t>
            </a:r>
          </a:p>
        </p:txBody>
      </p:sp>
    </p:spTree>
    <p:extLst>
      <p:ext uri="{BB962C8B-B14F-4D97-AF65-F5344CB8AC3E}">
        <p14:creationId xmlns:p14="http://schemas.microsoft.com/office/powerpoint/2010/main" val="22080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CE186-C299-B628-F708-485C2FA3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55600"/>
            <a:ext cx="10858500" cy="1325563"/>
          </a:xfrm>
        </p:spPr>
        <p:txBody>
          <a:bodyPr/>
          <a:lstStyle/>
          <a:p>
            <a:r>
              <a:rPr lang="nb-NO" dirty="0"/>
              <a:t>Finn gjennomsnitt, spredning osv., og lag diagrammer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EAB29-4541-2FC0-6F0F-F26BD766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8349"/>
            <a:ext cx="5495925" cy="371951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Gjennomsnitt – typetall – median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Variasjonsbredde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Søylediagram – linjediagram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Frekvenser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A97346-933E-4D72-7CDD-C98E0ED1382E}"/>
              </a:ext>
            </a:extLst>
          </p:cNvPr>
          <p:cNvSpPr txBox="1"/>
          <p:nvPr/>
        </p:nvSpPr>
        <p:spPr>
          <a:xfrm>
            <a:off x="6897153" y="4195763"/>
            <a:ext cx="4428072" cy="144655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nb-NO" sz="4400" dirty="0"/>
              <a:t>Analyser dataene, </a:t>
            </a:r>
          </a:p>
          <a:p>
            <a:pPr algn="ctr"/>
            <a:r>
              <a:rPr lang="nb-NO" sz="4400" dirty="0"/>
              <a:t>på flere måter</a:t>
            </a:r>
          </a:p>
        </p:txBody>
      </p:sp>
    </p:spTree>
    <p:extLst>
      <p:ext uri="{BB962C8B-B14F-4D97-AF65-F5344CB8AC3E}">
        <p14:creationId xmlns:p14="http://schemas.microsoft.com/office/powerpoint/2010/main" val="369859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04EF365-25D1-4DFF-05D5-D1AA7BAC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19" y="377738"/>
            <a:ext cx="8225455" cy="62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0962DD09CB4489B27F3C736A7A377" ma:contentTypeVersion="16" ma:contentTypeDescription="Create a new document." ma:contentTypeScope="" ma:versionID="86a64e5336989761bbfad37e58452ec3">
  <xsd:schema xmlns:xsd="http://www.w3.org/2001/XMLSchema" xmlns:xs="http://www.w3.org/2001/XMLSchema" xmlns:p="http://schemas.microsoft.com/office/2006/metadata/properties" xmlns:ns2="7eaa7608-10a7-4dac-98fc-e5d9ffbe4106" xmlns:ns3="7cef043f-a822-422e-b95f-c0515a8f8758" targetNamespace="http://schemas.microsoft.com/office/2006/metadata/properties" ma:root="true" ma:fieldsID="8ac8c66569a069a63909f4aec33b3014" ns2:_="" ns3:_="">
    <xsd:import namespace="7eaa7608-10a7-4dac-98fc-e5d9ffbe4106"/>
    <xsd:import namespace="7cef043f-a822-422e-b95f-c0515a8f8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a7608-10a7-4dac-98fc-e5d9ffbe4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043f-a822-422e-b95f-c0515a8f8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a37eec0-3f27-4cd0-9954-de34fb00d25c}" ma:internalName="TaxCatchAll" ma:showField="CatchAllData" ma:web="7cef043f-a822-422e-b95f-c0515a8f8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aa7608-10a7-4dac-98fc-e5d9ffbe4106">
      <Terms xmlns="http://schemas.microsoft.com/office/infopath/2007/PartnerControls"/>
    </lcf76f155ced4ddcb4097134ff3c332f>
    <TaxCatchAll xmlns="7cef043f-a822-422e-b95f-c0515a8f87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AB339-56CB-4624-9FC8-0004CF607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a7608-10a7-4dac-98fc-e5d9ffbe4106"/>
    <ds:schemaRef ds:uri="7cef043f-a822-422e-b95f-c0515a8f8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1E3FA-3AE6-4830-BFB7-6A9E33ECBC78}">
  <ds:schemaRefs>
    <ds:schemaRef ds:uri="http://www.w3.org/XML/1998/namespace"/>
    <ds:schemaRef ds:uri="http://schemas.microsoft.com/office/2006/documentManagement/types"/>
    <ds:schemaRef ds:uri="7cef043f-a822-422e-b95f-c0515a8f8758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7eaa7608-10a7-4dac-98fc-e5d9ffbe410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F7B321-1010-4B70-8370-617DEE227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Værdata</vt:lpstr>
      <vt:lpstr>Du skal bruke et regnearkprogram til å se på noen værdata</vt:lpstr>
      <vt:lpstr>PowerPoint-presentasjon</vt:lpstr>
      <vt:lpstr>Ha et spørsmål eller en hypotese å utforske</vt:lpstr>
      <vt:lpstr>Eksempler på hypoteser eller aspekter å utforske:</vt:lpstr>
      <vt:lpstr>Samle inn og sorter nok data</vt:lpstr>
      <vt:lpstr>PowerPoint-presentasjon</vt:lpstr>
      <vt:lpstr>Finn gjennomsnitt, spredning osv., og lag diagrammer</vt:lpstr>
      <vt:lpstr>PowerPoint-presentasjon</vt:lpstr>
      <vt:lpstr>Gjør sammenligninger og bruk statistikk til å støtte eller så tvil om hypotesen din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Pleym Spigset</dc:creator>
  <cp:lastModifiedBy>Harald André Øye Sande</cp:lastModifiedBy>
  <cp:revision>1</cp:revision>
  <dcterms:created xsi:type="dcterms:W3CDTF">2022-12-01T12:15:35Z</dcterms:created>
  <dcterms:modified xsi:type="dcterms:W3CDTF">2023-03-28T12:35:36Z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0x0101009ED0962DD09CB4489B27F3C736A7A377</vt:lpwstr>
  </property>
</Properties>
</file>